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45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58968335"/>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№157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06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Солтүстік-батыстан соққан жел оңтүстік-батысқа ауысады, күші 2-7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30-32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08 </a:t>
            </a:r>
            <a:r>
              <a:rPr lang="kk-KZ" altLang="ru-RU" sz="1150" b="1" dirty="0">
                <a:latin typeface="Times New Roman" panose="02020603050405020304" pitchFamily="18" charset="0"/>
                <a:cs typeface="Times New Roman" panose="02020603050405020304" pitchFamily="18" charset="0"/>
              </a:rPr>
              <a:t>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07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08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b="1"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   9-14, </a:t>
            </a:r>
            <a:r>
              <a:rPr lang="ru-RU" sz="1150" dirty="0" err="1" smtClean="0">
                <a:latin typeface="Times New Roman" panose="02020603050405020304" pitchFamily="18" charset="0"/>
                <a:cs typeface="Times New Roman" panose="02020603050405020304" pitchFamily="18" charset="0"/>
              </a:rPr>
              <a:t>екпіні</a:t>
            </a:r>
            <a:r>
              <a:rPr lang="ru-RU" sz="1150" dirty="0" smtClean="0">
                <a:latin typeface="Times New Roman" panose="02020603050405020304" pitchFamily="18" charset="0"/>
                <a:cs typeface="Times New Roman" panose="02020603050405020304" pitchFamily="18" charset="0"/>
              </a:rPr>
              <a:t> 15-20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17-19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0138035"/>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25968</TotalTime>
  <Words>503</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5125</cp:revision>
  <cp:lastPrinted>2021-07-01T07:38:07Z</cp:lastPrinted>
  <dcterms:created xsi:type="dcterms:W3CDTF">2018-03-27T06:03:00Z</dcterms:created>
  <dcterms:modified xsi:type="dcterms:W3CDTF">2026-06-06T07:55:19Z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